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13716000" cx="2437765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Lato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1" name="Google Shape;41;p4:notes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337b8ac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7337b8ace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37b8ac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7337b8ace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:notes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1" name="Google Shape;51;p12:notes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2fe03931d_5_2:notes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9" name="Google Shape;59;g72fe03931d_5_2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b0b434059_0_0:notes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5" name="Google Shape;65;g4b0b434059_0_0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2fe03931d_5_9:notes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1" name="Google Shape;71;g72fe03931d_5_9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b0b434059_0_18:notes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8" name="Google Shape;78;g4b0b434059_0_18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31419626f_0_4:notes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7" name="Google Shape;87;g731419626f_0_4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aa3ddb9e_0_19:notes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7" name="Google Shape;97;g4caa3ddb9e_0_19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>
  <p:cSld name="Defaul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31" y="-397360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rect b="b" l="l" r="r" t="t"/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rect b="b" l="l" r="r" t="t"/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rect b="b" l="l" r="r" t="t"/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rect b="b" l="l" r="r" t="t"/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rect b="b" l="l" r="r" t="t"/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rect b="b" l="l" r="r" t="t"/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rect b="b" l="l" r="r" t="t"/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054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rect b="b" l="l" r="r" t="t"/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rect b="b" l="l" r="r" t="t"/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636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rect b="b" l="l" r="r" t="t"/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0A51A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rect b="b" l="l" r="r" t="t"/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rect b="b" l="l" r="r" t="t"/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636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0A51A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rect b="b" l="l" r="r" t="t"/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rect b="b" l="l" r="r" t="t"/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1">
  <p:cSld name="Default 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-2" y="0"/>
            <a:ext cx="24377652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hyperlink" Target="https://github.com/dlugi57/project_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feedly.com/" TargetMode="Externa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b="22075" l="0" r="0" t="22076"/>
          <a:stretch/>
        </p:blipFill>
        <p:spPr>
          <a:xfrm>
            <a:off x="0" y="0"/>
            <a:ext cx="243777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700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0150" y="4167950"/>
            <a:ext cx="241974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Démarrez votre formation de Développeur d'application Java</a:t>
            </a:r>
            <a:endParaRPr b="1" sz="17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11578200" y="8712794"/>
            <a:ext cx="6152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Dlugosz Piotr</a:t>
            </a:r>
            <a:endParaRPr sz="7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" name="Google Shape;4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350" y="8118800"/>
            <a:ext cx="2246700" cy="22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 txBox="1"/>
          <p:nvPr/>
        </p:nvSpPr>
        <p:spPr>
          <a:xfrm>
            <a:off x="9112775" y="12324694"/>
            <a:ext cx="6152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Avril 2020</a:t>
            </a:r>
            <a:endParaRPr sz="30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PAGE WEB 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5" name="Google Shape;11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488" y="3402774"/>
            <a:ext cx="7607583" cy="1000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/>
        </p:nvSpPr>
        <p:spPr>
          <a:xfrm>
            <a:off x="345341" y="1833114"/>
            <a:ext cx="237339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PAGE WEB - HTML 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3175300" y="3402725"/>
            <a:ext cx="18855300" cy="10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&lt;!DOCTYPE html&gt;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&lt;</a:t>
            </a:r>
            <a:r>
              <a:rPr lang="en-US" sz="3600">
                <a:solidFill>
                  <a:srgbClr val="CC0000"/>
                </a:solidFill>
              </a:rPr>
              <a:t>html</a:t>
            </a:r>
            <a:r>
              <a:rPr lang="en-US" sz="3600"/>
              <a:t> lang="</a:t>
            </a:r>
            <a:r>
              <a:rPr lang="en-US" sz="3600">
                <a:solidFill>
                  <a:srgbClr val="38761D"/>
                </a:solidFill>
              </a:rPr>
              <a:t>en</a:t>
            </a:r>
            <a:r>
              <a:rPr lang="en-US" sz="3600"/>
              <a:t>" dir="</a:t>
            </a:r>
            <a:r>
              <a:rPr lang="en-US" sz="3600">
                <a:solidFill>
                  <a:srgbClr val="38761D"/>
                </a:solidFill>
              </a:rPr>
              <a:t>ltr</a:t>
            </a:r>
            <a:r>
              <a:rPr lang="en-US" sz="3600"/>
              <a:t>"&gt;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&lt;</a:t>
            </a:r>
            <a:r>
              <a:rPr lang="en-US" sz="3600">
                <a:solidFill>
                  <a:srgbClr val="CC0000"/>
                </a:solidFill>
              </a:rPr>
              <a:t>head</a:t>
            </a:r>
            <a:r>
              <a:rPr lang="en-US" sz="3600"/>
              <a:t>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&lt;/</a:t>
            </a:r>
            <a:r>
              <a:rPr lang="en-US" sz="3600">
                <a:solidFill>
                  <a:srgbClr val="CC0000"/>
                </a:solidFill>
              </a:rPr>
              <a:t>head</a:t>
            </a:r>
            <a:r>
              <a:rPr lang="en-US" sz="3600"/>
              <a:t>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&lt;</a:t>
            </a:r>
            <a:r>
              <a:rPr lang="en-US" sz="3600">
                <a:solidFill>
                  <a:srgbClr val="CC0000"/>
                </a:solidFill>
              </a:rPr>
              <a:t>body</a:t>
            </a:r>
            <a:r>
              <a:rPr lang="en-US" sz="3600"/>
              <a:t>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  	&lt;!-- Section header with profile photo and title --&gt;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 	&lt;</a:t>
            </a:r>
            <a:r>
              <a:rPr lang="en-US" sz="3600">
                <a:solidFill>
                  <a:srgbClr val="CC0000"/>
                </a:solidFill>
              </a:rPr>
              <a:t>header</a:t>
            </a:r>
            <a:r>
              <a:rPr lang="en-US" sz="3600"/>
              <a:t>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 	&lt;/</a:t>
            </a:r>
            <a:r>
              <a:rPr lang="en-US" sz="3600">
                <a:solidFill>
                  <a:srgbClr val="CC0000"/>
                </a:solidFill>
              </a:rPr>
              <a:t>header</a:t>
            </a:r>
            <a:r>
              <a:rPr lang="en-US" sz="3600"/>
              <a:t>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  	&lt;!-- MAIN SECTION with competences description --&gt;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 	&lt;</a:t>
            </a:r>
            <a:r>
              <a:rPr lang="en-US" sz="3600">
                <a:solidFill>
                  <a:srgbClr val="CC0000"/>
                </a:solidFill>
              </a:rPr>
              <a:t>main</a:t>
            </a:r>
            <a:r>
              <a:rPr lang="en-US" sz="3600"/>
              <a:t> </a:t>
            </a:r>
            <a:r>
              <a:rPr lang="en-US" sz="3600">
                <a:solidFill>
                  <a:srgbClr val="E69138"/>
                </a:solidFill>
              </a:rPr>
              <a:t>class</a:t>
            </a:r>
            <a:r>
              <a:rPr lang="en-US" sz="3600"/>
              <a:t>="</a:t>
            </a:r>
            <a:r>
              <a:rPr lang="en-US" sz="3600">
                <a:solidFill>
                  <a:srgbClr val="38761D"/>
                </a:solidFill>
              </a:rPr>
              <a:t>blue</a:t>
            </a:r>
            <a:r>
              <a:rPr lang="en-US" sz="3600"/>
              <a:t>"&gt;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 	&lt;/main&gt;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  	&lt;!-- FOOTER SECTION with social media links --&gt;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 	&lt;</a:t>
            </a:r>
            <a:r>
              <a:rPr lang="en-US" sz="3600">
                <a:solidFill>
                  <a:srgbClr val="CC0000"/>
                </a:solidFill>
              </a:rPr>
              <a:t>footer</a:t>
            </a:r>
            <a:r>
              <a:rPr lang="en-US" sz="3600"/>
              <a:t> </a:t>
            </a:r>
            <a:r>
              <a:rPr lang="en-US" sz="3600">
                <a:solidFill>
                  <a:srgbClr val="E69138"/>
                </a:solidFill>
              </a:rPr>
              <a:t>class</a:t>
            </a:r>
            <a:r>
              <a:rPr lang="en-US" sz="3600"/>
              <a:t>="</a:t>
            </a:r>
            <a:r>
              <a:rPr lang="en-US" sz="3600">
                <a:solidFill>
                  <a:srgbClr val="38761D"/>
                </a:solidFill>
              </a:rPr>
              <a:t>bg-blue white</a:t>
            </a:r>
            <a:r>
              <a:rPr lang="en-US" sz="3600"/>
              <a:t>"&gt;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 	&lt;/</a:t>
            </a:r>
            <a:r>
              <a:rPr lang="en-US" sz="3600">
                <a:solidFill>
                  <a:srgbClr val="CC0000"/>
                </a:solidFill>
              </a:rPr>
              <a:t>footer</a:t>
            </a:r>
            <a:r>
              <a:rPr lang="en-US" sz="3600"/>
              <a:t>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&lt;/</a:t>
            </a:r>
            <a:r>
              <a:rPr lang="en-US" sz="3600">
                <a:solidFill>
                  <a:srgbClr val="CC0000"/>
                </a:solidFill>
              </a:rPr>
              <a:t>body</a:t>
            </a:r>
            <a:r>
              <a:rPr lang="en-US" sz="3600"/>
              <a:t>&gt;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&lt;/</a:t>
            </a:r>
            <a:r>
              <a:rPr lang="en-US" sz="3600">
                <a:solidFill>
                  <a:srgbClr val="CC0000"/>
                </a:solidFill>
              </a:rPr>
              <a:t>html</a:t>
            </a:r>
            <a:r>
              <a:rPr lang="en-US" sz="3600"/>
              <a:t>&gt;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/>
        </p:nvSpPr>
        <p:spPr>
          <a:xfrm>
            <a:off x="345341" y="1833114"/>
            <a:ext cx="237339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PAGE WEB - CSS 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3">
            <a:alphaModFix/>
          </a:blip>
          <a:srcRect b="65640" l="0" r="0" t="0"/>
          <a:stretch/>
        </p:blipFill>
        <p:spPr>
          <a:xfrm>
            <a:off x="3458625" y="4287455"/>
            <a:ext cx="4299600" cy="603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4">
            <a:alphaModFix/>
          </a:blip>
          <a:srcRect b="25090" l="0" r="0" t="35006"/>
          <a:stretch/>
        </p:blipFill>
        <p:spPr>
          <a:xfrm>
            <a:off x="10361138" y="4287450"/>
            <a:ext cx="3702328" cy="603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5">
            <a:alphaModFix/>
          </a:blip>
          <a:srcRect b="0" l="0" r="0" t="75029"/>
          <a:stretch/>
        </p:blipFill>
        <p:spPr>
          <a:xfrm>
            <a:off x="16666400" y="5416974"/>
            <a:ext cx="3702325" cy="377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flipH="1">
            <a:off x="9894276" y="0"/>
            <a:ext cx="14483372" cy="13716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51643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8738080" y="4288893"/>
            <a:ext cx="394851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Merci</a:t>
            </a:r>
            <a:endParaRPr b="1" sz="1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7346609" y="6388641"/>
            <a:ext cx="51042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Dlugosz Piotr</a:t>
            </a:r>
            <a:endParaRPr b="1" sz="55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13" y="2162213"/>
            <a:ext cx="7510473" cy="7510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1246900" y="1469175"/>
            <a:ext cx="5837800" cy="2663850"/>
          </a:xfrm>
          <a:custGeom>
            <a:rect b="b" l="l" r="r" t="t"/>
            <a:pathLst>
              <a:path extrusionOk="0" h="106554" w="233512">
                <a:moveTo>
                  <a:pt x="20404" y="106554"/>
                </a:moveTo>
                <a:lnTo>
                  <a:pt x="233512" y="0"/>
                </a:lnTo>
                <a:lnTo>
                  <a:pt x="0" y="2267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Google Shape;139;p16"/>
          <p:cNvSpPr/>
          <p:nvPr/>
        </p:nvSpPr>
        <p:spPr>
          <a:xfrm>
            <a:off x="3910775" y="1171600"/>
            <a:ext cx="6971350" cy="3258975"/>
          </a:xfrm>
          <a:custGeom>
            <a:rect b="b" l="l" r="r" t="t"/>
            <a:pathLst>
              <a:path extrusionOk="0" h="130359" w="278854">
                <a:moveTo>
                  <a:pt x="0" y="0"/>
                </a:moveTo>
                <a:lnTo>
                  <a:pt x="265252" y="130359"/>
                </a:lnTo>
                <a:lnTo>
                  <a:pt x="278854" y="18137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Google Shape;140;p16"/>
          <p:cNvSpPr/>
          <p:nvPr/>
        </p:nvSpPr>
        <p:spPr>
          <a:xfrm>
            <a:off x="1246900" y="7382300"/>
            <a:ext cx="5866150" cy="3287300"/>
          </a:xfrm>
          <a:custGeom>
            <a:rect b="b" l="l" r="r" t="t"/>
            <a:pathLst>
              <a:path extrusionOk="0" h="131492" w="234646">
                <a:moveTo>
                  <a:pt x="0" y="0"/>
                </a:moveTo>
                <a:lnTo>
                  <a:pt x="234646" y="120157"/>
                </a:lnTo>
                <a:lnTo>
                  <a:pt x="6801" y="131492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Google Shape;141;p16"/>
          <p:cNvSpPr/>
          <p:nvPr/>
        </p:nvSpPr>
        <p:spPr>
          <a:xfrm>
            <a:off x="4208338" y="7268925"/>
            <a:ext cx="6404575" cy="3400675"/>
          </a:xfrm>
          <a:custGeom>
            <a:rect b="b" l="l" r="r" t="t"/>
            <a:pathLst>
              <a:path extrusionOk="0" h="136027" w="256183">
                <a:moveTo>
                  <a:pt x="0" y="131492"/>
                </a:moveTo>
                <a:lnTo>
                  <a:pt x="256183" y="0"/>
                </a:lnTo>
                <a:lnTo>
                  <a:pt x="248248" y="136027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Google Shape;142;p16"/>
          <p:cNvSpPr txBox="1"/>
          <p:nvPr/>
        </p:nvSpPr>
        <p:spPr>
          <a:xfrm>
            <a:off x="14414408" y="8307624"/>
            <a:ext cx="82722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CODE SOURCE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/>
          <p:nvPr/>
        </p:nvSpPr>
        <p:spPr>
          <a:xfrm>
            <a:off x="646975" y="1833125"/>
            <a:ext cx="22489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PLANNING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" name="Google Shape;54;p5"/>
          <p:cNvSpPr txBox="1"/>
          <p:nvPr/>
        </p:nvSpPr>
        <p:spPr>
          <a:xfrm>
            <a:off x="4943000" y="5716250"/>
            <a:ext cx="139125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Projets h + Cours h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5" name="Google Shape;55;p5"/>
          <p:cNvCxnSpPr/>
          <p:nvPr/>
        </p:nvCxnSpPr>
        <p:spPr>
          <a:xfrm>
            <a:off x="7463600" y="7430875"/>
            <a:ext cx="91005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5"/>
          <p:cNvSpPr txBox="1"/>
          <p:nvPr/>
        </p:nvSpPr>
        <p:spPr>
          <a:xfrm>
            <a:off x="4935325" y="8029175"/>
            <a:ext cx="139125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Deux ans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/>
        </p:nvSpPr>
        <p:spPr>
          <a:xfrm>
            <a:off x="646975" y="1833125"/>
            <a:ext cx="22489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DATES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775" y="4116013"/>
            <a:ext cx="22102100" cy="54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075" y="3949675"/>
            <a:ext cx="21645500" cy="85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/>
          <p:nvPr/>
        </p:nvSpPr>
        <p:spPr>
          <a:xfrm>
            <a:off x="646975" y="1833125"/>
            <a:ext cx="22489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DATES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/>
        </p:nvSpPr>
        <p:spPr>
          <a:xfrm>
            <a:off x="646975" y="1833125"/>
            <a:ext cx="22489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PROJETS GITHUB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78" y="3829050"/>
            <a:ext cx="10842701" cy="718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6954" y="3829050"/>
            <a:ext cx="10696575" cy="6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/>
        </p:nvSpPr>
        <p:spPr>
          <a:xfrm>
            <a:off x="543475" y="1833125"/>
            <a:ext cx="229974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VEILLE TECHNOLOGIQUE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1" name="Google Shape;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125" y="8768650"/>
            <a:ext cx="3485550" cy="34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1550" y="4133225"/>
            <a:ext cx="6454251" cy="33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41550" y="8768647"/>
            <a:ext cx="6454249" cy="348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550" y="5497088"/>
            <a:ext cx="8099275" cy="19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/>
        </p:nvSpPr>
        <p:spPr>
          <a:xfrm>
            <a:off x="543475" y="1833125"/>
            <a:ext cx="229974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VEILLE TECHNOLOGIQUE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0" name="Google Shape;9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98" y="9833799"/>
            <a:ext cx="7314000" cy="19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13" y="3402725"/>
            <a:ext cx="2588400" cy="48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789" y="3921475"/>
            <a:ext cx="5050025" cy="50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66470" y="10042472"/>
            <a:ext cx="6095517" cy="15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41000" y="6393200"/>
            <a:ext cx="4130274" cy="413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/>
        </p:nvSpPr>
        <p:spPr>
          <a:xfrm>
            <a:off x="6775973" y="1833114"/>
            <a:ext cx="10872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OUTILS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400" y="4406737"/>
            <a:ext cx="6623575" cy="251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3350" y="6917875"/>
            <a:ext cx="6245025" cy="62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31000" y="6675550"/>
            <a:ext cx="7279549" cy="54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74699" y="4649037"/>
            <a:ext cx="7459599" cy="20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/>
          <p:nvPr/>
        </p:nvSpPr>
        <p:spPr>
          <a:xfrm>
            <a:off x="345341" y="1833114"/>
            <a:ext cx="237339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FEEDLY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9" name="Google Shape;109;p1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950" y="3828300"/>
            <a:ext cx="16018075" cy="90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